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1D004-C051-DB45-9F56-78EA5E9D50EA}" type="datetimeFigureOut">
              <a:rPr lang="en-US" smtClean="0"/>
              <a:t>10/14/11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CA7D-9BA0-D941-9312-50A292FE23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neyard-Man-Powerpoint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neyard-Man-Powerpoint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Blue Cherry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Crosby</dc:creator>
  <cp:lastModifiedBy>Mark Crosby</cp:lastModifiedBy>
  <cp:revision>1</cp:revision>
  <dcterms:created xsi:type="dcterms:W3CDTF">2011-10-14T10:02:53Z</dcterms:created>
  <dcterms:modified xsi:type="dcterms:W3CDTF">2011-10-14T10:05:39Z</dcterms:modified>
</cp:coreProperties>
</file>